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6"/>
  </p:notesMasterIdLst>
  <p:sldIdLst>
    <p:sldId id="256" r:id="rId3"/>
    <p:sldId id="296" r:id="rId4"/>
    <p:sldId id="295" r:id="rId5"/>
    <p:sldId id="262" r:id="rId6"/>
    <p:sldId id="258" r:id="rId7"/>
    <p:sldId id="292" r:id="rId8"/>
    <p:sldId id="307" r:id="rId9"/>
    <p:sldId id="302" r:id="rId10"/>
    <p:sldId id="300" r:id="rId11"/>
    <p:sldId id="303" r:id="rId12"/>
    <p:sldId id="304" r:id="rId13"/>
    <p:sldId id="305" r:id="rId14"/>
    <p:sldId id="306" r:id="rId15"/>
  </p:sldIdLst>
  <p:sldSz cx="9144000" cy="5143500" type="screen16x9"/>
  <p:notesSz cx="6858000" cy="9144000"/>
  <p:embeddedFontLst>
    <p:embeddedFont>
      <p:font typeface="Bree Serif" panose="020B0604020202020204" charset="0"/>
      <p:regular r:id="rId17"/>
    </p:embeddedFont>
    <p:embeddedFont>
      <p:font typeface="Lora" pitchFamily="2" charset="-52"/>
      <p:regular r:id="rId18"/>
      <p:bold r:id="rId19"/>
      <p: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  <p:embeddedFont>
      <p:font typeface="Proxima Nova Semibold" panose="020B060402020202020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Black" panose="02000000000000000000" pitchFamily="2" charset="0"/>
      <p:bold r:id="rId33"/>
      <p:italic r:id="rId34"/>
      <p:boldItalic r:id="rId35"/>
    </p:embeddedFont>
    <p:embeddedFont>
      <p:font typeface="Roboto Light" panose="02000000000000000000" pitchFamily="2" charset="0"/>
      <p:regular r:id="rId36"/>
      <p:bold r:id="rId37"/>
      <p:italic r:id="rId38"/>
      <p:boldItalic r:id="rId39"/>
    </p:embeddedFont>
    <p:embeddedFont>
      <p:font typeface="Roboto Mono Regular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044"/>
    <a:srgbClr val="EC0E43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60" d="100"/>
          <a:sy n="160" d="100"/>
        </p:scale>
        <p:origin x="150" y="942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926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78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760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228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68" r:id="rId4"/>
    <p:sldLayoutId id="214748366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ndrianova/mos-news/blob/master/Documentation.pdf" TargetMode="External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en-US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Сопроводительная документация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255FF25-43FA-49FB-907C-9F227FE6F627}"/>
              </a:ext>
            </a:extLst>
          </p:cNvPr>
          <p:cNvGrpSpPr/>
          <p:nvPr/>
        </p:nvGrpSpPr>
        <p:grpSpPr>
          <a:xfrm>
            <a:off x="486299" y="1491269"/>
            <a:ext cx="1063112" cy="1665256"/>
            <a:chOff x="486299" y="1491269"/>
            <a:chExt cx="1063112" cy="1665256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EACBAF5A-BA2D-794A-A7F7-D49B2F147E9C}"/>
                </a:ext>
              </a:extLst>
            </p:cNvPr>
            <p:cNvSpPr/>
            <p:nvPr/>
          </p:nvSpPr>
          <p:spPr>
            <a:xfrm>
              <a:off x="531113" y="2571750"/>
              <a:ext cx="98296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Стегура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Никита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+7 909 920 99-94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@nstegura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A7602DB-C56D-3247-B587-CD3B96473F8D}"/>
                </a:ext>
              </a:extLst>
            </p:cNvPr>
            <p:cNvSpPr/>
            <p:nvPr/>
          </p:nvSpPr>
          <p:spPr>
            <a:xfrm>
              <a:off x="486299" y="1836933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055569-FAF7-4B83-82BD-E26F0A96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936" y="1491269"/>
              <a:ext cx="933820" cy="933820"/>
            </a:xfrm>
            <a:prstGeom prst="rect">
              <a:avLst/>
            </a:prstGeom>
          </p:spPr>
        </p:pic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007CC2E-A1BB-47C7-9F8F-7F2C42B36479}"/>
              </a:ext>
            </a:extLst>
          </p:cNvPr>
          <p:cNvGrpSpPr/>
          <p:nvPr/>
        </p:nvGrpSpPr>
        <p:grpSpPr>
          <a:xfrm>
            <a:off x="2613434" y="1475579"/>
            <a:ext cx="1332416" cy="1680946"/>
            <a:chOff x="2085015" y="1475579"/>
            <a:chExt cx="1332416" cy="168094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5A65AC6-E93D-5945-BE70-CB19DCCBEFBC}"/>
                </a:ext>
              </a:extLst>
            </p:cNvPr>
            <p:cNvSpPr/>
            <p:nvPr/>
          </p:nvSpPr>
          <p:spPr>
            <a:xfrm>
              <a:off x="2085015" y="2571750"/>
              <a:ext cx="133241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Андрианова Маргарита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+7 916 661 94-65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@MargaritaAndrianova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Team Lead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A91F7B70-A7F9-6F42-8B6D-C9F9963892F4}"/>
                </a:ext>
              </a:extLst>
            </p:cNvPr>
            <p:cNvSpPr/>
            <p:nvPr/>
          </p:nvSpPr>
          <p:spPr>
            <a:xfrm>
              <a:off x="221966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5236D86F-FC46-4CD0-96F3-EEAE190EF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62653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90198DF-A5E5-458E-947F-A344A4F9CA74}"/>
              </a:ext>
            </a:extLst>
          </p:cNvPr>
          <p:cNvGrpSpPr/>
          <p:nvPr/>
        </p:nvGrpSpPr>
        <p:grpSpPr>
          <a:xfrm>
            <a:off x="5009873" y="1475579"/>
            <a:ext cx="1184940" cy="1680946"/>
            <a:chOff x="3892122" y="1475579"/>
            <a:chExt cx="1184940" cy="168094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76878D65-D91F-CB4E-B427-B039ABE4C97E}"/>
                </a:ext>
              </a:extLst>
            </p:cNvPr>
            <p:cNvSpPr/>
            <p:nvPr/>
          </p:nvSpPr>
          <p:spPr>
            <a:xfrm>
              <a:off x="3892122" y="2571750"/>
              <a:ext cx="1184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Джалагония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Индико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999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989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26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-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85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@NikaParen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Data Scientist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E5EC880-F42B-0841-B3D1-ADB92E8CFD64}"/>
                </a:ext>
              </a:extLst>
            </p:cNvPr>
            <p:cNvSpPr/>
            <p:nvPr/>
          </p:nvSpPr>
          <p:spPr>
            <a:xfrm>
              <a:off x="3950665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6C695A8A-4540-4311-B587-652C456BC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2750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B1607DB-8686-4A04-A5CC-C0E58CB328A4}"/>
              </a:ext>
            </a:extLst>
          </p:cNvPr>
          <p:cNvGrpSpPr/>
          <p:nvPr/>
        </p:nvGrpSpPr>
        <p:grpSpPr>
          <a:xfrm>
            <a:off x="7258836" y="1475579"/>
            <a:ext cx="1063112" cy="1682675"/>
            <a:chOff x="7258836" y="1475579"/>
            <a:chExt cx="1063112" cy="1682675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D07D3E9D-EE11-234A-AD33-E7A63052BB0B}"/>
                </a:ext>
              </a:extLst>
            </p:cNvPr>
            <p:cNvSpPr/>
            <p:nvPr/>
          </p:nvSpPr>
          <p:spPr>
            <a:xfrm>
              <a:off x="7301281" y="2573479"/>
              <a:ext cx="98296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Волчугин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Денис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+7 985 965 11-87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@volchugin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E8407FB-44DF-7E4D-9934-87F70C8FAB7A}"/>
                </a:ext>
              </a:extLst>
            </p:cNvPr>
            <p:cNvSpPr/>
            <p:nvPr/>
          </p:nvSpPr>
          <p:spPr>
            <a:xfrm>
              <a:off x="725883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0121FDDF-F36B-4B12-9AFA-FF13772F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37649" y="1475579"/>
              <a:ext cx="9652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739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Специфика задачи: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быстрое устаревание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небольшое количество актуальных материалов (от 40 до 65 в будни и от 10 до 20 в выходные)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95882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60%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2214429" y="1632247"/>
            <a:ext cx="4715142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пользователей получили хотя бы 1 точную рекомендацию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673237"/>
            <a:ext cx="7772400" cy="372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Показатели основаны на тестовых результатах для модели.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27327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9 из 20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2568012" y="2883352"/>
            <a:ext cx="4007977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максимальное значение предсказанных рекомендаций на 1 пользователя</a:t>
            </a:r>
            <a:endParaRPr sz="1400" dirty="0">
              <a:solidFill>
                <a:srgbClr val="1E1044"/>
              </a:solidFill>
            </a:endParaRPr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  <a:solidFill>
            <a:schemeClr val="bg1"/>
          </a:solidFill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6683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662299" y="1778141"/>
            <a:ext cx="7819402" cy="12455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360ms</a:t>
            </a: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– время на обучение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получение рекомендаций для 1 пользователя </a:t>
            </a: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~1-3ms</a:t>
            </a:r>
            <a:endParaRPr i="0" dirty="0">
              <a:solidFill>
                <a:srgbClr val="1E1044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7952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Другая 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C0E43"/>
      </a:accent1>
      <a:accent2>
        <a:srgbClr val="EC0E43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5380</TotalTime>
  <Words>458</Words>
  <Application>Microsoft Office PowerPoint</Application>
  <PresentationFormat>Экран (16:9)</PresentationFormat>
  <Paragraphs>98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4" baseType="lpstr">
      <vt:lpstr>Proxima Nova</vt:lpstr>
      <vt:lpstr>Roboto Black</vt:lpstr>
      <vt:lpstr>Roboto</vt:lpstr>
      <vt:lpstr>Roboto Mono Regular</vt:lpstr>
      <vt:lpstr>Bree Serif</vt:lpstr>
      <vt:lpstr>Arial</vt:lpstr>
      <vt:lpstr>Proxima Nova Semibold</vt:lpstr>
      <vt:lpstr>Lora</vt:lpstr>
      <vt:lpstr>Roboto Light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60%</vt:lpstr>
      <vt:lpstr>Презентация PowerPoint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80</cp:revision>
  <dcterms:modified xsi:type="dcterms:W3CDTF">2021-11-06T14:02:34Z</dcterms:modified>
</cp:coreProperties>
</file>